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NASCE </a:t>
            </a:r>
            <a:br>
              <a:rPr lang="pt-BR" dirty="0"/>
            </a:br>
            <a:r>
              <a:rPr lang="pt-BR" dirty="0"/>
              <a:t>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NASCE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Nasce Jesus, Fonte de luz! </a:t>
            </a:r>
          </a:p>
          <a:p>
            <a:r>
              <a:rPr lang="pt-BR" dirty="0"/>
              <a:t>Descem os anjos cantando. </a:t>
            </a:r>
          </a:p>
          <a:p>
            <a:r>
              <a:rPr lang="pt-BR" dirty="0"/>
              <a:t>Nasce Jesus; é nossa luz; </a:t>
            </a:r>
          </a:p>
          <a:p>
            <a:r>
              <a:rPr lang="pt-BR" dirty="0"/>
              <a:t>trevas vem, pois, dissipando.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NASCE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Nasce Jesus, Fonte de luz! </a:t>
            </a:r>
          </a:p>
          <a:p>
            <a:r>
              <a:rPr lang="pt-BR" dirty="0"/>
              <a:t>Ó, glória a Deus nas alturas! </a:t>
            </a:r>
          </a:p>
          <a:p>
            <a:r>
              <a:rPr lang="pt-BR" dirty="0"/>
              <a:t>Raia o dia da salvação, </a:t>
            </a:r>
          </a:p>
          <a:p>
            <a:r>
              <a:rPr lang="pt-BR" dirty="0"/>
              <a:t>triunfante vem. </a:t>
            </a:r>
          </a:p>
        </p:txBody>
      </p:sp>
    </p:spTree>
    <p:extLst>
      <p:ext uri="{BB962C8B-B14F-4D97-AF65-F5344CB8AC3E}">
        <p14:creationId xmlns:p14="http://schemas.microsoft.com/office/powerpoint/2010/main" val="283085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NASCE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Salve, Jesus! Ó, firma </a:t>
            </a:r>
          </a:p>
          <a:p>
            <a:r>
              <a:rPr lang="pt-BR" dirty="0"/>
              <a:t>Teu justo império! </a:t>
            </a:r>
          </a:p>
          <a:p>
            <a:r>
              <a:rPr lang="pt-BR" dirty="0"/>
              <a:t>Grato louvor, os homens </a:t>
            </a:r>
          </a:p>
          <a:p>
            <a:r>
              <a:rPr lang="pt-BR" dirty="0"/>
              <a:t>e anjos deem! </a:t>
            </a:r>
          </a:p>
        </p:txBody>
      </p:sp>
    </p:spTree>
    <p:extLst>
      <p:ext uri="{BB962C8B-B14F-4D97-AF65-F5344CB8AC3E}">
        <p14:creationId xmlns:p14="http://schemas.microsoft.com/office/powerpoint/2010/main" val="2520332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NASCE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3CFF861-B514-455A-8E1E-2C3FA4E40E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Nasce Jesus, Fonte de luz! </a:t>
            </a:r>
          </a:p>
          <a:p>
            <a:r>
              <a:rPr lang="pt-BR" dirty="0"/>
              <a:t>Ó, glória a Deus nas alturas! </a:t>
            </a:r>
          </a:p>
          <a:p>
            <a:r>
              <a:rPr lang="pt-BR" dirty="0"/>
              <a:t>Paz na Terra aos homens, </a:t>
            </a:r>
          </a:p>
          <a:p>
            <a:r>
              <a:rPr lang="pt-BR" dirty="0"/>
              <a:t>a quem quer Ele bem!</a:t>
            </a:r>
          </a:p>
        </p:txBody>
      </p:sp>
    </p:spTree>
    <p:extLst>
      <p:ext uri="{BB962C8B-B14F-4D97-AF65-F5344CB8AC3E}">
        <p14:creationId xmlns:p14="http://schemas.microsoft.com/office/powerpoint/2010/main" val="1663951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NASCE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nos amou e nos mandou </a:t>
            </a:r>
          </a:p>
          <a:p>
            <a:r>
              <a:rPr lang="pt-BR" dirty="0"/>
              <a:t>Cristo, Seu Filho querido. </a:t>
            </a:r>
          </a:p>
          <a:p>
            <a:r>
              <a:rPr lang="pt-BR" dirty="0"/>
              <a:t>Deus nos amou, Deus encarnou, </a:t>
            </a:r>
          </a:p>
          <a:p>
            <a:r>
              <a:rPr lang="pt-BR" dirty="0"/>
              <a:t>Vede o Menino nascido! </a:t>
            </a:r>
          </a:p>
        </p:txBody>
      </p:sp>
    </p:spTree>
    <p:extLst>
      <p:ext uri="{BB962C8B-B14F-4D97-AF65-F5344CB8AC3E}">
        <p14:creationId xmlns:p14="http://schemas.microsoft.com/office/powerpoint/2010/main" val="2145968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NASCE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nos amou! </a:t>
            </a:r>
          </a:p>
          <a:p>
            <a:r>
              <a:rPr lang="pt-BR" dirty="0"/>
              <a:t>Deus nos amou! </a:t>
            </a:r>
          </a:p>
          <a:p>
            <a:r>
              <a:rPr lang="pt-BR" dirty="0"/>
              <a:t>Digam-no todos os povos; </a:t>
            </a:r>
          </a:p>
          <a:p>
            <a:r>
              <a:rPr lang="pt-BR" dirty="0"/>
              <a:t>Tenham paz e salvação, </a:t>
            </a:r>
          </a:p>
          <a:p>
            <a:r>
              <a:rPr lang="pt-BR" dirty="0"/>
              <a:t>todos os que creem. </a:t>
            </a:r>
          </a:p>
        </p:txBody>
      </p:sp>
    </p:spTree>
    <p:extLst>
      <p:ext uri="{BB962C8B-B14F-4D97-AF65-F5344CB8AC3E}">
        <p14:creationId xmlns:p14="http://schemas.microsoft.com/office/powerpoint/2010/main" val="542196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NASCE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Reino bendito! Reino </a:t>
            </a:r>
          </a:p>
          <a:p>
            <a:r>
              <a:rPr lang="pt-BR" dirty="0"/>
              <a:t>de amor divino! </a:t>
            </a:r>
          </a:p>
          <a:p>
            <a:r>
              <a:rPr lang="pt-BR" dirty="0"/>
              <a:t>Eis que as nações </a:t>
            </a:r>
          </a:p>
          <a:p>
            <a:r>
              <a:rPr lang="pt-BR" dirty="0"/>
              <a:t>resgate em Cristo têm!</a:t>
            </a:r>
          </a:p>
        </p:txBody>
      </p:sp>
    </p:spTree>
    <p:extLst>
      <p:ext uri="{BB962C8B-B14F-4D97-AF65-F5344CB8AC3E}">
        <p14:creationId xmlns:p14="http://schemas.microsoft.com/office/powerpoint/2010/main" val="2178690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NASCE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3CFF861-B514-455A-8E1E-2C3FA4E40E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Nasce Jesus, Fonte de luz! </a:t>
            </a:r>
          </a:p>
          <a:p>
            <a:r>
              <a:rPr lang="pt-BR" dirty="0"/>
              <a:t>Ó, glória a Deus nas alturas! </a:t>
            </a:r>
          </a:p>
          <a:p>
            <a:r>
              <a:rPr lang="pt-BR" dirty="0"/>
              <a:t>Paz na Terra aos homens, </a:t>
            </a:r>
          </a:p>
          <a:p>
            <a:r>
              <a:rPr lang="pt-BR" dirty="0"/>
              <a:t>a quem quer Ele bem!</a:t>
            </a:r>
          </a:p>
        </p:txBody>
      </p:sp>
    </p:spTree>
    <p:extLst>
      <p:ext uri="{BB962C8B-B14F-4D97-AF65-F5344CB8AC3E}">
        <p14:creationId xmlns:p14="http://schemas.microsoft.com/office/powerpoint/2010/main" val="3804691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214</Words>
  <Application>Microsoft Office PowerPoint</Application>
  <PresentationFormat>Apresentação na tela (16:9)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NASCE  JESUS</vt:lpstr>
      <vt:lpstr>NASCE JESUS</vt:lpstr>
      <vt:lpstr>NASCE JESUS</vt:lpstr>
      <vt:lpstr>NASCE JESUS</vt:lpstr>
      <vt:lpstr>NASCE JESUS</vt:lpstr>
      <vt:lpstr>NASCE JESUS</vt:lpstr>
      <vt:lpstr>NASCE JESUS</vt:lpstr>
      <vt:lpstr>NASCE JESUS</vt:lpstr>
      <vt:lpstr>NASCE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2019-06-12T21:54:47Z</dcterms:modified>
</cp:coreProperties>
</file>

<file path=docProps/thumbnail.jpeg>
</file>